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Open Sans Bold" panose="020B0604020202020204" charset="0"/>
      <p:regular r:id="rId25"/>
    </p:embeddedFont>
    <p:embeddedFont>
      <p:font typeface="Public Sans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ibre Baskerville" panose="020B0604020202020204" charset="0"/>
      <p:regular r:id="rId31"/>
    </p:embeddedFont>
    <p:embeddedFont>
      <p:font typeface="Public San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307" y="6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22570" y="2318357"/>
            <a:ext cx="3636730" cy="5650287"/>
          </a:xfrm>
          <a:custGeom>
            <a:avLst/>
            <a:gdLst/>
            <a:ahLst/>
            <a:cxnLst/>
            <a:rect l="l" t="t" r="r" b="b"/>
            <a:pathLst>
              <a:path w="3636730" h="5650287">
                <a:moveTo>
                  <a:pt x="0" y="0"/>
                </a:moveTo>
                <a:lnTo>
                  <a:pt x="3636730" y="0"/>
                </a:lnTo>
                <a:lnTo>
                  <a:pt x="3636730" y="5650286"/>
                </a:lnTo>
                <a:lnTo>
                  <a:pt x="0" y="565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25394" y="6670386"/>
            <a:ext cx="5613359" cy="3368015"/>
          </a:xfrm>
          <a:custGeom>
            <a:avLst/>
            <a:gdLst/>
            <a:ahLst/>
            <a:cxnLst/>
            <a:rect l="l" t="t" r="r" b="b"/>
            <a:pathLst>
              <a:path w="5613359" h="3368015">
                <a:moveTo>
                  <a:pt x="0" y="0"/>
                </a:moveTo>
                <a:lnTo>
                  <a:pt x="5613359" y="0"/>
                </a:lnTo>
                <a:lnTo>
                  <a:pt x="5613359" y="3368015"/>
                </a:lnTo>
                <a:lnTo>
                  <a:pt x="0" y="3368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39028" y="405648"/>
            <a:ext cx="3583757" cy="3505566"/>
          </a:xfrm>
          <a:custGeom>
            <a:avLst/>
            <a:gdLst/>
            <a:ahLst/>
            <a:cxnLst/>
            <a:rect l="l" t="t" r="r" b="b"/>
            <a:pathLst>
              <a:path w="3583757" h="3505566">
                <a:moveTo>
                  <a:pt x="0" y="0"/>
                </a:moveTo>
                <a:lnTo>
                  <a:pt x="3583757" y="0"/>
                </a:lnTo>
                <a:lnTo>
                  <a:pt x="3583757" y="3505566"/>
                </a:lnTo>
                <a:lnTo>
                  <a:pt x="0" y="3505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51257" y="8213974"/>
            <a:ext cx="7736743" cy="4951515"/>
          </a:xfrm>
          <a:custGeom>
            <a:avLst/>
            <a:gdLst/>
            <a:ahLst/>
            <a:cxnLst/>
            <a:rect l="l" t="t" r="r" b="b"/>
            <a:pathLst>
              <a:path w="7736743" h="4951515">
                <a:moveTo>
                  <a:pt x="0" y="0"/>
                </a:moveTo>
                <a:lnTo>
                  <a:pt x="7736743" y="0"/>
                </a:lnTo>
                <a:lnTo>
                  <a:pt x="7736743" y="4951515"/>
                </a:lnTo>
                <a:lnTo>
                  <a:pt x="0" y="4951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028700"/>
            <a:ext cx="759893" cy="759893"/>
            <a:chOff x="0" y="0"/>
            <a:chExt cx="1013191" cy="101319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13191" cy="1013191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224140" y="0"/>
                    </a:moveTo>
                    <a:lnTo>
                      <a:pt x="588660" y="0"/>
                    </a:lnTo>
                    <a:cubicBezTo>
                      <a:pt x="648106" y="0"/>
                      <a:pt x="705117" y="23615"/>
                      <a:pt x="747151" y="65649"/>
                    </a:cubicBezTo>
                    <a:cubicBezTo>
                      <a:pt x="789185" y="107683"/>
                      <a:pt x="812800" y="164694"/>
                      <a:pt x="812800" y="224140"/>
                    </a:cubicBezTo>
                    <a:lnTo>
                      <a:pt x="812800" y="588660"/>
                    </a:lnTo>
                    <a:cubicBezTo>
                      <a:pt x="812800" y="648106"/>
                      <a:pt x="789185" y="705117"/>
                      <a:pt x="747151" y="747151"/>
                    </a:cubicBezTo>
                    <a:cubicBezTo>
                      <a:pt x="705117" y="789185"/>
                      <a:pt x="648106" y="812800"/>
                      <a:pt x="588660" y="812800"/>
                    </a:cubicBezTo>
                    <a:lnTo>
                      <a:pt x="224140" y="812800"/>
                    </a:lnTo>
                    <a:cubicBezTo>
                      <a:pt x="164694" y="812800"/>
                      <a:pt x="107683" y="789185"/>
                      <a:pt x="65649" y="747151"/>
                    </a:cubicBezTo>
                    <a:cubicBezTo>
                      <a:pt x="23615" y="705117"/>
                      <a:pt x="0" y="648106"/>
                      <a:pt x="0" y="588660"/>
                    </a:cubicBezTo>
                    <a:lnTo>
                      <a:pt x="0" y="224140"/>
                    </a:lnTo>
                    <a:cubicBezTo>
                      <a:pt x="0" y="164694"/>
                      <a:pt x="23615" y="107683"/>
                      <a:pt x="65649" y="65649"/>
                    </a:cubicBezTo>
                    <a:cubicBezTo>
                      <a:pt x="107683" y="23615"/>
                      <a:pt x="164694" y="0"/>
                      <a:pt x="224140" y="0"/>
                    </a:cubicBezTo>
                    <a:close/>
                  </a:path>
                </a:pathLst>
              </a:custGeom>
              <a:solidFill>
                <a:srgbClr val="EDEBE6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79936" y="292037"/>
              <a:ext cx="453319" cy="453319"/>
            </a:xfrm>
            <a:custGeom>
              <a:avLst/>
              <a:gdLst/>
              <a:ahLst/>
              <a:cxnLst/>
              <a:rect l="l" t="t" r="r" b="b"/>
              <a:pathLst>
                <a:path w="453319" h="453319">
                  <a:moveTo>
                    <a:pt x="0" y="0"/>
                  </a:moveTo>
                  <a:lnTo>
                    <a:pt x="453319" y="0"/>
                  </a:lnTo>
                  <a:lnTo>
                    <a:pt x="453319" y="453318"/>
                  </a:lnTo>
                  <a:lnTo>
                    <a:pt x="0" y="45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33450" y="2148906"/>
            <a:ext cx="10760724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5"/>
              </a:lnSpc>
            </a:pPr>
            <a:r>
              <a:rPr lang="en-US" sz="9337" b="1" spc="-28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Social Media laravel  </a:t>
            </a:r>
          </a:p>
          <a:p>
            <a:pPr algn="l">
              <a:lnSpc>
                <a:spcPts val="11205"/>
              </a:lnSpc>
            </a:pPr>
            <a:r>
              <a:rPr lang="en-US" sz="9337" b="1" spc="-28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App : </a:t>
            </a:r>
            <a:r>
              <a:rPr lang="en-US" sz="9337" b="1" spc="-289">
                <a:solidFill>
                  <a:srgbClr val="62C8D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Uconnect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9272" y="1191476"/>
            <a:ext cx="858390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237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GROUPE FULL SATCK  _ EIDIA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143239"/>
            <a:ext cx="7096694" cy="111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</a:pPr>
            <a:r>
              <a:rPr lang="en-US" sz="1599" spc="-4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Date: June 12, 2025</a:t>
            </a:r>
          </a:p>
          <a:p>
            <a:pPr algn="l">
              <a:lnSpc>
                <a:spcPts val="3039"/>
              </a:lnSpc>
            </a:pPr>
            <a:r>
              <a:rPr lang="en-US" sz="1599" spc="-4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Prepared by: Bennani Gabsi Zineb</a:t>
            </a:r>
          </a:p>
          <a:p>
            <a:pPr algn="l">
              <a:lnSpc>
                <a:spcPts val="3039"/>
              </a:lnSpc>
            </a:pPr>
            <a:r>
              <a:rPr lang="en-US" sz="1599" spc="-4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2024/2025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1945" y="0"/>
            <a:ext cx="11486055" cy="10287000"/>
            <a:chOff x="0" y="0"/>
            <a:chExt cx="3818195" cy="341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8195" cy="3419605"/>
            </a:xfrm>
            <a:custGeom>
              <a:avLst/>
              <a:gdLst/>
              <a:ahLst/>
              <a:cxnLst/>
              <a:rect l="l" t="t" r="r" b="b"/>
              <a:pathLst>
                <a:path w="3818195" h="3419605">
                  <a:moveTo>
                    <a:pt x="0" y="0"/>
                  </a:moveTo>
                  <a:lnTo>
                    <a:pt x="3818195" y="0"/>
                  </a:lnTo>
                  <a:lnTo>
                    <a:pt x="3818195" y="3419605"/>
                  </a:lnTo>
                  <a:lnTo>
                    <a:pt x="0" y="3419605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3818195" cy="342913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30683" y="623560"/>
            <a:ext cx="9028579" cy="9039879"/>
          </a:xfrm>
          <a:custGeom>
            <a:avLst/>
            <a:gdLst/>
            <a:ahLst/>
            <a:cxnLst/>
            <a:rect l="l" t="t" r="r" b="b"/>
            <a:pathLst>
              <a:path w="9028579" h="9039879">
                <a:moveTo>
                  <a:pt x="0" y="0"/>
                </a:moveTo>
                <a:lnTo>
                  <a:pt x="9028579" y="0"/>
                </a:lnTo>
                <a:lnTo>
                  <a:pt x="9028579" y="9039880"/>
                </a:lnTo>
                <a:lnTo>
                  <a:pt x="0" y="903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81153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Class  </a:t>
            </a: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diagram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11730"/>
            <a:ext cx="5502490" cy="91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3"/>
              </a:lnSpc>
            </a:pPr>
            <a:r>
              <a:rPr lang="en-US" sz="1871" spc="-1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Ce diagramme représente la structure statique du système, en définissant les classes, leurs attributs, leurs méthodes, ainsi que les relations entre elles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1FF72">
                <a:alpha val="45000"/>
              </a:srgbClr>
            </a:gs>
            <a:gs pos="100000">
              <a:srgbClr val="C1FF72">
                <a:alpha val="7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6230600" cy="622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6"/>
              </a:lnSpc>
            </a:pPr>
            <a:r>
              <a:rPr lang="en-US" sz="15242" b="1" spc="-47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user interface de l’application </a:t>
            </a:r>
            <a:r>
              <a:rPr lang="en-US" sz="15242" b="1" spc="-472">
                <a:solidFill>
                  <a:srgbClr val="1A366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</a:t>
            </a:r>
            <a:r>
              <a:rPr lang="en-US" sz="15242" b="1" spc="-472">
                <a:solidFill>
                  <a:srgbClr val="43AF3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connecte</a:t>
            </a:r>
          </a:p>
        </p:txBody>
      </p:sp>
      <p:sp>
        <p:nvSpPr>
          <p:cNvPr id="3" name="Freeform 3"/>
          <p:cNvSpPr/>
          <p:nvPr/>
        </p:nvSpPr>
        <p:spPr>
          <a:xfrm>
            <a:off x="1200122" y="8841105"/>
            <a:ext cx="417048" cy="358140"/>
          </a:xfrm>
          <a:custGeom>
            <a:avLst/>
            <a:gdLst/>
            <a:ahLst/>
            <a:cxnLst/>
            <a:rect l="l" t="t" r="r" b="b"/>
            <a:pathLst>
              <a:path w="417048" h="358140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8640229"/>
            <a:ext cx="10960100" cy="759893"/>
            <a:chOff x="0" y="0"/>
            <a:chExt cx="14613467" cy="1013191"/>
          </a:xfrm>
        </p:grpSpPr>
        <p:sp>
          <p:nvSpPr>
            <p:cNvPr id="5" name="TextBox 5"/>
            <p:cNvSpPr txBox="1"/>
            <p:nvPr/>
          </p:nvSpPr>
          <p:spPr>
            <a:xfrm>
              <a:off x="1327592" y="139565"/>
              <a:ext cx="13285875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Social Media Laravel App : Uconnect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27592" y="537075"/>
              <a:ext cx="13285875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june 12, 2025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013191" cy="1013191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224140" y="0"/>
                    </a:moveTo>
                    <a:lnTo>
                      <a:pt x="588660" y="0"/>
                    </a:lnTo>
                    <a:cubicBezTo>
                      <a:pt x="648106" y="0"/>
                      <a:pt x="705117" y="23615"/>
                      <a:pt x="747151" y="65649"/>
                    </a:cubicBezTo>
                    <a:cubicBezTo>
                      <a:pt x="789185" y="107683"/>
                      <a:pt x="812800" y="164694"/>
                      <a:pt x="812800" y="224140"/>
                    </a:cubicBezTo>
                    <a:lnTo>
                      <a:pt x="812800" y="588660"/>
                    </a:lnTo>
                    <a:cubicBezTo>
                      <a:pt x="812800" y="648106"/>
                      <a:pt x="789185" y="705117"/>
                      <a:pt x="747151" y="747151"/>
                    </a:cubicBezTo>
                    <a:cubicBezTo>
                      <a:pt x="705117" y="789185"/>
                      <a:pt x="648106" y="812800"/>
                      <a:pt x="588660" y="812800"/>
                    </a:cubicBezTo>
                    <a:lnTo>
                      <a:pt x="224140" y="812800"/>
                    </a:lnTo>
                    <a:cubicBezTo>
                      <a:pt x="164694" y="812800"/>
                      <a:pt x="107683" y="789185"/>
                      <a:pt x="65649" y="747151"/>
                    </a:cubicBezTo>
                    <a:cubicBezTo>
                      <a:pt x="23615" y="705117"/>
                      <a:pt x="0" y="648106"/>
                      <a:pt x="0" y="588660"/>
                    </a:cubicBezTo>
                    <a:lnTo>
                      <a:pt x="0" y="224140"/>
                    </a:lnTo>
                    <a:cubicBezTo>
                      <a:pt x="0" y="164694"/>
                      <a:pt x="23615" y="107683"/>
                      <a:pt x="65649" y="65649"/>
                    </a:cubicBezTo>
                    <a:cubicBezTo>
                      <a:pt x="107683" y="23615"/>
                      <a:pt x="164694" y="0"/>
                      <a:pt x="2241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1FF72">
                      <a:alpha val="100000"/>
                    </a:srgbClr>
                  </a:gs>
                  <a:gs pos="100000">
                    <a:srgbClr val="C1FF72">
                      <a:alpha val="62500"/>
                    </a:srgbClr>
                  </a:gs>
                </a:gsLst>
                <a:lin ang="0"/>
              </a:gra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79936" y="292037"/>
              <a:ext cx="453319" cy="453319"/>
            </a:xfrm>
            <a:custGeom>
              <a:avLst/>
              <a:gdLst/>
              <a:ahLst/>
              <a:cxnLst/>
              <a:rect l="l" t="t" r="r" b="b"/>
              <a:pathLst>
                <a:path w="453319" h="453319">
                  <a:moveTo>
                    <a:pt x="0" y="0"/>
                  </a:moveTo>
                  <a:lnTo>
                    <a:pt x="453319" y="0"/>
                  </a:lnTo>
                  <a:lnTo>
                    <a:pt x="453319" y="453318"/>
                  </a:lnTo>
                  <a:lnTo>
                    <a:pt x="0" y="45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23502" y="571994"/>
            <a:ext cx="3713924" cy="4542002"/>
          </a:xfrm>
          <a:custGeom>
            <a:avLst/>
            <a:gdLst/>
            <a:ahLst/>
            <a:cxnLst/>
            <a:rect l="l" t="t" r="r" b="b"/>
            <a:pathLst>
              <a:path w="3713924" h="4542002">
                <a:moveTo>
                  <a:pt x="0" y="0"/>
                </a:moveTo>
                <a:lnTo>
                  <a:pt x="3713924" y="0"/>
                </a:lnTo>
                <a:lnTo>
                  <a:pt x="3713924" y="4542002"/>
                </a:lnTo>
                <a:lnTo>
                  <a:pt x="0" y="454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511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78758" y="601498"/>
            <a:ext cx="3937951" cy="4346118"/>
          </a:xfrm>
          <a:custGeom>
            <a:avLst/>
            <a:gdLst/>
            <a:ahLst/>
            <a:cxnLst/>
            <a:rect l="l" t="t" r="r" b="b"/>
            <a:pathLst>
              <a:path w="3937951" h="4346118">
                <a:moveTo>
                  <a:pt x="0" y="0"/>
                </a:moveTo>
                <a:lnTo>
                  <a:pt x="3937951" y="0"/>
                </a:lnTo>
                <a:lnTo>
                  <a:pt x="3937951" y="4346118"/>
                </a:lnTo>
                <a:lnTo>
                  <a:pt x="0" y="4346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794792" y="5460388"/>
            <a:ext cx="8134831" cy="4694923"/>
          </a:xfrm>
          <a:custGeom>
            <a:avLst/>
            <a:gdLst/>
            <a:ahLst/>
            <a:cxnLst/>
            <a:rect l="l" t="t" r="r" b="b"/>
            <a:pathLst>
              <a:path w="8134831" h="4694923">
                <a:moveTo>
                  <a:pt x="0" y="0"/>
                </a:moveTo>
                <a:lnTo>
                  <a:pt x="8134831" y="0"/>
                </a:lnTo>
                <a:lnTo>
                  <a:pt x="8134831" y="4694922"/>
                </a:lnTo>
                <a:lnTo>
                  <a:pt x="0" y="469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1746069" y="3710671"/>
            <a:ext cx="5974464" cy="6444639"/>
          </a:xfrm>
          <a:custGeom>
            <a:avLst/>
            <a:gdLst/>
            <a:ahLst/>
            <a:cxnLst/>
            <a:rect l="l" t="t" r="r" b="b"/>
            <a:pathLst>
              <a:path w="5974464" h="6444639">
                <a:moveTo>
                  <a:pt x="0" y="0"/>
                </a:moveTo>
                <a:lnTo>
                  <a:pt x="5974464" y="0"/>
                </a:lnTo>
                <a:lnTo>
                  <a:pt x="5974464" y="6444639"/>
                </a:lnTo>
                <a:lnTo>
                  <a:pt x="0" y="6444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814481" y="362902"/>
            <a:ext cx="604456" cy="524228"/>
          </a:xfrm>
          <a:custGeom>
            <a:avLst/>
            <a:gdLst/>
            <a:ahLst/>
            <a:cxnLst/>
            <a:rect l="l" t="t" r="r" b="b"/>
            <a:pathLst>
              <a:path w="604456" h="524228">
                <a:moveTo>
                  <a:pt x="0" y="0"/>
                </a:moveTo>
                <a:lnTo>
                  <a:pt x="604456" y="0"/>
                </a:lnTo>
                <a:lnTo>
                  <a:pt x="604456" y="524229"/>
                </a:lnTo>
                <a:lnTo>
                  <a:pt x="0" y="524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96819" y="94818"/>
            <a:ext cx="273773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1-creer votre compte</a:t>
            </a:r>
          </a:p>
        </p:txBody>
      </p:sp>
      <p:sp>
        <p:nvSpPr>
          <p:cNvPr id="8" name="Freeform 8"/>
          <p:cNvSpPr/>
          <p:nvPr/>
        </p:nvSpPr>
        <p:spPr>
          <a:xfrm>
            <a:off x="10827586" y="391944"/>
            <a:ext cx="537483" cy="466144"/>
          </a:xfrm>
          <a:custGeom>
            <a:avLst/>
            <a:gdLst/>
            <a:ahLst/>
            <a:cxnLst/>
            <a:rect l="l" t="t" r="r" b="b"/>
            <a:pathLst>
              <a:path w="537483" h="466144">
                <a:moveTo>
                  <a:pt x="0" y="0"/>
                </a:moveTo>
                <a:lnTo>
                  <a:pt x="537483" y="0"/>
                </a:lnTo>
                <a:lnTo>
                  <a:pt x="537483" y="466145"/>
                </a:lnTo>
                <a:lnTo>
                  <a:pt x="0" y="466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297941" y="171309"/>
            <a:ext cx="687072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2-modifies votre profile et ajoutez votre statue académique</a:t>
            </a:r>
          </a:p>
        </p:txBody>
      </p:sp>
      <p:sp>
        <p:nvSpPr>
          <p:cNvPr id="10" name="Freeform 10"/>
          <p:cNvSpPr/>
          <p:nvPr/>
        </p:nvSpPr>
        <p:spPr>
          <a:xfrm>
            <a:off x="8929623" y="6148817"/>
            <a:ext cx="597329" cy="518047"/>
          </a:xfrm>
          <a:custGeom>
            <a:avLst/>
            <a:gdLst/>
            <a:ahLst/>
            <a:cxnLst/>
            <a:rect l="l" t="t" r="r" b="b"/>
            <a:pathLst>
              <a:path w="597329" h="518047">
                <a:moveTo>
                  <a:pt x="0" y="0"/>
                </a:moveTo>
                <a:lnTo>
                  <a:pt x="597329" y="0"/>
                </a:lnTo>
                <a:lnTo>
                  <a:pt x="597329" y="518047"/>
                </a:lnTo>
                <a:lnTo>
                  <a:pt x="0" y="518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44000" y="5368124"/>
            <a:ext cx="2915009" cy="78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</a:pPr>
            <a:r>
              <a:rPr lang="en-US" sz="226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3-publiez votre promier poste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06632" y="1126490"/>
            <a:ext cx="646008" cy="560265"/>
          </a:xfrm>
          <a:custGeom>
            <a:avLst/>
            <a:gdLst/>
            <a:ahLst/>
            <a:cxnLst/>
            <a:rect l="l" t="t" r="r" b="b"/>
            <a:pathLst>
              <a:path w="646008" h="560265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52" y="6437528"/>
            <a:ext cx="12773280" cy="3572646"/>
          </a:xfrm>
          <a:custGeom>
            <a:avLst/>
            <a:gdLst/>
            <a:ahLst/>
            <a:cxnLst/>
            <a:rect l="l" t="t" r="r" b="b"/>
            <a:pathLst>
              <a:path w="12773280" h="3572646">
                <a:moveTo>
                  <a:pt x="0" y="0"/>
                </a:moveTo>
                <a:lnTo>
                  <a:pt x="12773280" y="0"/>
                </a:lnTo>
                <a:lnTo>
                  <a:pt x="12773280" y="3572646"/>
                </a:lnTo>
                <a:lnTo>
                  <a:pt x="0" y="357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835" b="-15311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33352" y="4064907"/>
            <a:ext cx="12773280" cy="1934471"/>
          </a:xfrm>
          <a:custGeom>
            <a:avLst/>
            <a:gdLst/>
            <a:ahLst/>
            <a:cxnLst/>
            <a:rect l="l" t="t" r="r" b="b"/>
            <a:pathLst>
              <a:path w="12773280" h="1934471">
                <a:moveTo>
                  <a:pt x="0" y="0"/>
                </a:moveTo>
                <a:lnTo>
                  <a:pt x="12773280" y="0"/>
                </a:lnTo>
                <a:lnTo>
                  <a:pt x="12773280" y="1934471"/>
                </a:lnTo>
                <a:lnTo>
                  <a:pt x="0" y="193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28" b="-22581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433352" y="949917"/>
            <a:ext cx="12773280" cy="2673984"/>
          </a:xfrm>
          <a:custGeom>
            <a:avLst/>
            <a:gdLst/>
            <a:ahLst/>
            <a:cxnLst/>
            <a:rect l="l" t="t" r="r" b="b"/>
            <a:pathLst>
              <a:path w="12773280" h="2673984">
                <a:moveTo>
                  <a:pt x="0" y="0"/>
                </a:moveTo>
                <a:lnTo>
                  <a:pt x="12773280" y="0"/>
                </a:lnTo>
                <a:lnTo>
                  <a:pt x="12773280" y="2673984"/>
                </a:lnTo>
                <a:lnTo>
                  <a:pt x="0" y="2673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7469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4852640" y="753745"/>
            <a:ext cx="343536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4-recherchez vos amis</a:t>
            </a:r>
          </a:p>
        </p:txBody>
      </p:sp>
      <p:sp>
        <p:nvSpPr>
          <p:cNvPr id="7" name="Freeform 7"/>
          <p:cNvSpPr/>
          <p:nvPr/>
        </p:nvSpPr>
        <p:spPr>
          <a:xfrm>
            <a:off x="14206632" y="4671903"/>
            <a:ext cx="646008" cy="560265"/>
          </a:xfrm>
          <a:custGeom>
            <a:avLst/>
            <a:gdLst/>
            <a:ahLst/>
            <a:cxnLst/>
            <a:rect l="l" t="t" r="r" b="b"/>
            <a:pathLst>
              <a:path w="646008" h="560265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001764" y="4299158"/>
            <a:ext cx="182894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5-les suivres</a:t>
            </a:r>
          </a:p>
        </p:txBody>
      </p:sp>
      <p:sp>
        <p:nvSpPr>
          <p:cNvPr id="9" name="Freeform 9"/>
          <p:cNvSpPr/>
          <p:nvPr/>
        </p:nvSpPr>
        <p:spPr>
          <a:xfrm>
            <a:off x="14355756" y="7353198"/>
            <a:ext cx="646008" cy="560265"/>
          </a:xfrm>
          <a:custGeom>
            <a:avLst/>
            <a:gdLst/>
            <a:ahLst/>
            <a:cxnLst/>
            <a:rect l="l" t="t" r="r" b="b"/>
            <a:pathLst>
              <a:path w="646008" h="560265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852640" y="6980453"/>
            <a:ext cx="284389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6-envoyez message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-95250"/>
            <a:ext cx="599909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bare de recherche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91800" y="468435"/>
            <a:ext cx="646008" cy="560265"/>
          </a:xfrm>
          <a:custGeom>
            <a:avLst/>
            <a:gdLst/>
            <a:ahLst/>
            <a:cxnLst/>
            <a:rect l="l" t="t" r="r" b="b"/>
            <a:pathLst>
              <a:path w="646008" h="560265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28792" y="2072350"/>
            <a:ext cx="6662466" cy="4008471"/>
          </a:xfrm>
          <a:custGeom>
            <a:avLst/>
            <a:gdLst/>
            <a:ahLst/>
            <a:cxnLst/>
            <a:rect l="l" t="t" r="r" b="b"/>
            <a:pathLst>
              <a:path w="6662466" h="4008471">
                <a:moveTo>
                  <a:pt x="0" y="0"/>
                </a:moveTo>
                <a:lnTo>
                  <a:pt x="6662466" y="0"/>
                </a:lnTo>
                <a:lnTo>
                  <a:pt x="6662466" y="4008471"/>
                </a:lnTo>
                <a:lnTo>
                  <a:pt x="0" y="4008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01" t="-21281" r="-37281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2428792" y="6642796"/>
            <a:ext cx="11586012" cy="3075257"/>
          </a:xfrm>
          <a:custGeom>
            <a:avLst/>
            <a:gdLst/>
            <a:ahLst/>
            <a:cxnLst/>
            <a:rect l="l" t="t" r="r" b="b"/>
            <a:pathLst>
              <a:path w="11586012" h="3075257">
                <a:moveTo>
                  <a:pt x="0" y="0"/>
                </a:moveTo>
                <a:lnTo>
                  <a:pt x="11586012" y="0"/>
                </a:lnTo>
                <a:lnTo>
                  <a:pt x="11586012" y="3075256"/>
                </a:lnTo>
                <a:lnTo>
                  <a:pt x="0" y="3075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428792" y="1028700"/>
            <a:ext cx="12533447" cy="483840"/>
          </a:xfrm>
          <a:custGeom>
            <a:avLst/>
            <a:gdLst/>
            <a:ahLst/>
            <a:cxnLst/>
            <a:rect l="l" t="t" r="r" b="b"/>
            <a:pathLst>
              <a:path w="12533447" h="483840">
                <a:moveTo>
                  <a:pt x="0" y="0"/>
                </a:moveTo>
                <a:lnTo>
                  <a:pt x="12533447" y="0"/>
                </a:lnTo>
                <a:lnTo>
                  <a:pt x="12533447" y="483840"/>
                </a:lnTo>
                <a:lnTo>
                  <a:pt x="0" y="4838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1911850" y="95690"/>
            <a:ext cx="610077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7-etres notifier des nouveaux messages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3066425"/>
            <a:ext cx="646008" cy="560265"/>
          </a:xfrm>
          <a:custGeom>
            <a:avLst/>
            <a:gdLst/>
            <a:ahLst/>
            <a:cxnLst/>
            <a:rect l="l" t="t" r="r" b="b"/>
            <a:pathLst>
              <a:path w="646008" h="560265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90008" y="2861002"/>
            <a:ext cx="365518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8-voir vos conversations </a:t>
            </a:r>
          </a:p>
        </p:txBody>
      </p:sp>
      <p:sp>
        <p:nvSpPr>
          <p:cNvPr id="9" name="Freeform 9"/>
          <p:cNvSpPr/>
          <p:nvPr/>
        </p:nvSpPr>
        <p:spPr>
          <a:xfrm>
            <a:off x="11064559" y="6082531"/>
            <a:ext cx="646008" cy="560265"/>
          </a:xfrm>
          <a:custGeom>
            <a:avLst/>
            <a:gdLst/>
            <a:ahLst/>
            <a:cxnLst/>
            <a:rect l="l" t="t" r="r" b="b"/>
            <a:pathLst>
              <a:path w="646008" h="560265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710567" y="5877108"/>
            <a:ext cx="346283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9-rependre sur message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-95250"/>
            <a:ext cx="801417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systeme de messagerie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3360" y="9331839"/>
            <a:ext cx="646008" cy="560265"/>
          </a:xfrm>
          <a:custGeom>
            <a:avLst/>
            <a:gdLst/>
            <a:ahLst/>
            <a:cxnLst/>
            <a:rect l="l" t="t" r="r" b="b"/>
            <a:pathLst>
              <a:path w="646008" h="560265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60778" y="1695328"/>
            <a:ext cx="13197732" cy="5912125"/>
          </a:xfrm>
          <a:custGeom>
            <a:avLst/>
            <a:gdLst/>
            <a:ahLst/>
            <a:cxnLst/>
            <a:rect l="l" t="t" r="r" b="b"/>
            <a:pathLst>
              <a:path w="13197732" h="5912125">
                <a:moveTo>
                  <a:pt x="0" y="0"/>
                </a:moveTo>
                <a:lnTo>
                  <a:pt x="13197731" y="0"/>
                </a:lnTo>
                <a:lnTo>
                  <a:pt x="13197731" y="5912125"/>
                </a:lnTo>
                <a:lnTo>
                  <a:pt x="0" y="59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79" t="-12047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97623" y="3031973"/>
            <a:ext cx="3705736" cy="6860132"/>
          </a:xfrm>
          <a:custGeom>
            <a:avLst/>
            <a:gdLst/>
            <a:ahLst/>
            <a:cxnLst/>
            <a:rect l="l" t="t" r="r" b="b"/>
            <a:pathLst>
              <a:path w="3705736" h="6860132">
                <a:moveTo>
                  <a:pt x="0" y="0"/>
                </a:moveTo>
                <a:lnTo>
                  <a:pt x="3705737" y="0"/>
                </a:lnTo>
                <a:lnTo>
                  <a:pt x="3705737" y="6860131"/>
                </a:lnTo>
                <a:lnTo>
                  <a:pt x="0" y="6860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4849368" y="9126417"/>
            <a:ext cx="429463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barre de notification sur page d’accueil</a:t>
            </a:r>
          </a:p>
        </p:txBody>
      </p:sp>
      <p:sp>
        <p:nvSpPr>
          <p:cNvPr id="6" name="Freeform 6"/>
          <p:cNvSpPr/>
          <p:nvPr/>
        </p:nvSpPr>
        <p:spPr>
          <a:xfrm>
            <a:off x="13700024" y="1135063"/>
            <a:ext cx="646008" cy="560265"/>
          </a:xfrm>
          <a:custGeom>
            <a:avLst/>
            <a:gdLst/>
            <a:ahLst/>
            <a:cxnLst/>
            <a:rect l="l" t="t" r="r" b="b"/>
            <a:pathLst>
              <a:path w="646008" h="560265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346032" y="929641"/>
            <a:ext cx="329796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des notifications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-95250"/>
            <a:ext cx="56334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notification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9973" y="876168"/>
            <a:ext cx="838938" cy="727588"/>
          </a:xfrm>
          <a:custGeom>
            <a:avLst/>
            <a:gdLst/>
            <a:ahLst/>
            <a:cxnLst/>
            <a:rect l="l" t="t" r="r" b="b"/>
            <a:pathLst>
              <a:path w="838938" h="727588">
                <a:moveTo>
                  <a:pt x="0" y="0"/>
                </a:moveTo>
                <a:lnTo>
                  <a:pt x="838937" y="0"/>
                </a:lnTo>
                <a:lnTo>
                  <a:pt x="838937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7421" y="1363345"/>
            <a:ext cx="10592552" cy="5410174"/>
          </a:xfrm>
          <a:custGeom>
            <a:avLst/>
            <a:gdLst/>
            <a:ahLst/>
            <a:cxnLst/>
            <a:rect l="l" t="t" r="r" b="b"/>
            <a:pathLst>
              <a:path w="10592552" h="5410174">
                <a:moveTo>
                  <a:pt x="0" y="0"/>
                </a:moveTo>
                <a:lnTo>
                  <a:pt x="10592552" y="0"/>
                </a:lnTo>
                <a:lnTo>
                  <a:pt x="10592552" y="5410174"/>
                </a:lnTo>
                <a:lnTo>
                  <a:pt x="0" y="541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1934873" y="1964708"/>
            <a:ext cx="5102835" cy="2752274"/>
          </a:xfrm>
          <a:custGeom>
            <a:avLst/>
            <a:gdLst/>
            <a:ahLst/>
            <a:cxnLst/>
            <a:rect l="l" t="t" r="r" b="b"/>
            <a:pathLst>
              <a:path w="5102835" h="2752274">
                <a:moveTo>
                  <a:pt x="0" y="0"/>
                </a:moveTo>
                <a:lnTo>
                  <a:pt x="5102835" y="0"/>
                </a:lnTo>
                <a:lnTo>
                  <a:pt x="5102835" y="2752274"/>
                </a:lnTo>
                <a:lnTo>
                  <a:pt x="0" y="2752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6839831" y="1771078"/>
            <a:ext cx="838938" cy="727588"/>
          </a:xfrm>
          <a:custGeom>
            <a:avLst/>
            <a:gdLst/>
            <a:ahLst/>
            <a:cxnLst/>
            <a:rect l="l" t="t" r="r" b="b"/>
            <a:pathLst>
              <a:path w="838938" h="727588">
                <a:moveTo>
                  <a:pt x="0" y="0"/>
                </a:moveTo>
                <a:lnTo>
                  <a:pt x="838938" y="0"/>
                </a:lnTo>
                <a:lnTo>
                  <a:pt x="838938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7108164"/>
            <a:ext cx="5509223" cy="2873506"/>
          </a:xfrm>
          <a:custGeom>
            <a:avLst/>
            <a:gdLst/>
            <a:ahLst/>
            <a:cxnLst/>
            <a:rect l="l" t="t" r="r" b="b"/>
            <a:pathLst>
              <a:path w="5509223" h="2873506">
                <a:moveTo>
                  <a:pt x="0" y="0"/>
                </a:moveTo>
                <a:lnTo>
                  <a:pt x="5509223" y="0"/>
                </a:lnTo>
                <a:lnTo>
                  <a:pt x="5509223" y="2873506"/>
                </a:lnTo>
                <a:lnTo>
                  <a:pt x="0" y="2873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696" t="-20783" r="-1934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481277" y="7763355"/>
            <a:ext cx="5899256" cy="2218315"/>
          </a:xfrm>
          <a:custGeom>
            <a:avLst/>
            <a:gdLst/>
            <a:ahLst/>
            <a:cxnLst/>
            <a:rect l="l" t="t" r="r" b="b"/>
            <a:pathLst>
              <a:path w="5899256" h="2218315">
                <a:moveTo>
                  <a:pt x="0" y="0"/>
                </a:moveTo>
                <a:lnTo>
                  <a:pt x="5899256" y="0"/>
                </a:lnTo>
                <a:lnTo>
                  <a:pt x="5899256" y="2218315"/>
                </a:lnTo>
                <a:lnTo>
                  <a:pt x="0" y="2218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863" t="-44451" r="-59099" b="-9413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2118910" y="655955"/>
            <a:ext cx="159157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profile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37708" y="1398333"/>
            <a:ext cx="12502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 suivre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961065" y="7219678"/>
            <a:ext cx="838938" cy="727588"/>
          </a:xfrm>
          <a:custGeom>
            <a:avLst/>
            <a:gdLst/>
            <a:ahLst/>
            <a:cxnLst/>
            <a:rect l="l" t="t" r="r" b="b"/>
            <a:pathLst>
              <a:path w="838938" h="727588">
                <a:moveTo>
                  <a:pt x="0" y="0"/>
                </a:moveTo>
                <a:lnTo>
                  <a:pt x="838937" y="0"/>
                </a:lnTo>
                <a:lnTo>
                  <a:pt x="838937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380533" y="6846933"/>
            <a:ext cx="359049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les personnes abonnées au profile</a:t>
            </a:r>
          </a:p>
        </p:txBody>
      </p:sp>
      <p:sp>
        <p:nvSpPr>
          <p:cNvPr id="12" name="Freeform 12"/>
          <p:cNvSpPr/>
          <p:nvPr/>
        </p:nvSpPr>
        <p:spPr>
          <a:xfrm>
            <a:off x="6537923" y="7108164"/>
            <a:ext cx="838938" cy="727588"/>
          </a:xfrm>
          <a:custGeom>
            <a:avLst/>
            <a:gdLst/>
            <a:ahLst/>
            <a:cxnLst/>
            <a:rect l="l" t="t" r="r" b="b"/>
            <a:pathLst>
              <a:path w="838938" h="727588">
                <a:moveTo>
                  <a:pt x="0" y="0"/>
                </a:moveTo>
                <a:lnTo>
                  <a:pt x="838937" y="0"/>
                </a:lnTo>
                <a:lnTo>
                  <a:pt x="838937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957392" y="7099213"/>
            <a:ext cx="39031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les abonnements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-95250"/>
            <a:ext cx="41708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profile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375346"/>
            <a:ext cx="707198" cy="613334"/>
          </a:xfrm>
          <a:custGeom>
            <a:avLst/>
            <a:gdLst/>
            <a:ahLst/>
            <a:cxnLst/>
            <a:rect l="l" t="t" r="r" b="b"/>
            <a:pathLst>
              <a:path w="707198" h="613334">
                <a:moveTo>
                  <a:pt x="0" y="0"/>
                </a:moveTo>
                <a:lnTo>
                  <a:pt x="707198" y="0"/>
                </a:lnTo>
                <a:lnTo>
                  <a:pt x="707198" y="613334"/>
                </a:lnTo>
                <a:lnTo>
                  <a:pt x="0" y="613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9920" y="2659056"/>
            <a:ext cx="12900527" cy="7256002"/>
          </a:xfrm>
          <a:custGeom>
            <a:avLst/>
            <a:gdLst/>
            <a:ahLst/>
            <a:cxnLst/>
            <a:rect l="l" t="t" r="r" b="b"/>
            <a:pathLst>
              <a:path w="12900527" h="7256002">
                <a:moveTo>
                  <a:pt x="0" y="0"/>
                </a:moveTo>
                <a:lnTo>
                  <a:pt x="12900528" y="0"/>
                </a:lnTo>
                <a:lnTo>
                  <a:pt x="12900528" y="7256002"/>
                </a:lnTo>
                <a:lnTo>
                  <a:pt x="0" y="7256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449146" y="4507435"/>
            <a:ext cx="2998382" cy="3266530"/>
          </a:xfrm>
          <a:custGeom>
            <a:avLst/>
            <a:gdLst/>
            <a:ahLst/>
            <a:cxnLst/>
            <a:rect l="l" t="t" r="r" b="b"/>
            <a:pathLst>
              <a:path w="2998382" h="3266530">
                <a:moveTo>
                  <a:pt x="0" y="0"/>
                </a:moveTo>
                <a:lnTo>
                  <a:pt x="2998382" y="0"/>
                </a:lnTo>
                <a:lnTo>
                  <a:pt x="2998382" y="3266530"/>
                </a:lnTo>
                <a:lnTo>
                  <a:pt x="0" y="3266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732" t="-15623" r="-70754" b="-7406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3449146" y="808260"/>
            <a:ext cx="3900335" cy="2974005"/>
          </a:xfrm>
          <a:custGeom>
            <a:avLst/>
            <a:gdLst/>
            <a:ahLst/>
            <a:cxnLst/>
            <a:rect l="l" t="t" r="r" b="b"/>
            <a:pathLst>
              <a:path w="3900335" h="2974005">
                <a:moveTo>
                  <a:pt x="0" y="0"/>
                </a:moveTo>
                <a:lnTo>
                  <a:pt x="3900334" y="0"/>
                </a:lnTo>
                <a:lnTo>
                  <a:pt x="3900334" y="2974005"/>
                </a:lnTo>
                <a:lnTo>
                  <a:pt x="0" y="2974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191" t="-43613" r="-71877" b="-33545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5850289" y="2601"/>
            <a:ext cx="24377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vos abonnés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-54549"/>
            <a:ext cx="527387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 page</a:t>
            </a:r>
          </a:p>
        </p:txBody>
      </p:sp>
      <p:sp>
        <p:nvSpPr>
          <p:cNvPr id="8" name="Freeform 8"/>
          <p:cNvSpPr/>
          <p:nvPr/>
        </p:nvSpPr>
        <p:spPr>
          <a:xfrm>
            <a:off x="16420362" y="4507435"/>
            <a:ext cx="838938" cy="727588"/>
          </a:xfrm>
          <a:custGeom>
            <a:avLst/>
            <a:gdLst/>
            <a:ahLst/>
            <a:cxnLst/>
            <a:rect l="l" t="t" r="r" b="b"/>
            <a:pathLst>
              <a:path w="838938" h="727588">
                <a:moveTo>
                  <a:pt x="0" y="0"/>
                </a:moveTo>
                <a:lnTo>
                  <a:pt x="838938" y="0"/>
                </a:lnTo>
                <a:lnTo>
                  <a:pt x="838938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850289" y="3744165"/>
            <a:ext cx="2463418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vos abonnéments</a:t>
            </a:r>
          </a:p>
        </p:txBody>
      </p:sp>
      <p:sp>
        <p:nvSpPr>
          <p:cNvPr id="10" name="Freeform 10"/>
          <p:cNvSpPr/>
          <p:nvPr/>
        </p:nvSpPr>
        <p:spPr>
          <a:xfrm>
            <a:off x="419920" y="1931468"/>
            <a:ext cx="838938" cy="727588"/>
          </a:xfrm>
          <a:custGeom>
            <a:avLst/>
            <a:gdLst/>
            <a:ahLst/>
            <a:cxnLst/>
            <a:rect l="l" t="t" r="r" b="b"/>
            <a:pathLst>
              <a:path w="838938" h="727588">
                <a:moveTo>
                  <a:pt x="0" y="0"/>
                </a:moveTo>
                <a:lnTo>
                  <a:pt x="838938" y="0"/>
                </a:lnTo>
                <a:lnTo>
                  <a:pt x="838938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58858" y="1726046"/>
            <a:ext cx="433912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votre profile et vos posts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2331148" y="8385250"/>
            <a:ext cx="840784" cy="729189"/>
          </a:xfrm>
          <a:custGeom>
            <a:avLst/>
            <a:gdLst/>
            <a:ahLst/>
            <a:cxnLst/>
            <a:rect l="l" t="t" r="r" b="b"/>
            <a:pathLst>
              <a:path w="840784" h="729189">
                <a:moveTo>
                  <a:pt x="840785" y="0"/>
                </a:moveTo>
                <a:lnTo>
                  <a:pt x="0" y="0"/>
                </a:lnTo>
                <a:lnTo>
                  <a:pt x="0" y="729189"/>
                </a:lnTo>
                <a:lnTo>
                  <a:pt x="840785" y="729189"/>
                </a:lnTo>
                <a:lnTo>
                  <a:pt x="84078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171933" y="8711745"/>
            <a:ext cx="246341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supprimer post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0089" y="4019990"/>
            <a:ext cx="838938" cy="727588"/>
          </a:xfrm>
          <a:custGeom>
            <a:avLst/>
            <a:gdLst/>
            <a:ahLst/>
            <a:cxnLst/>
            <a:rect l="l" t="t" r="r" b="b"/>
            <a:pathLst>
              <a:path w="838938" h="727588">
                <a:moveTo>
                  <a:pt x="0" y="0"/>
                </a:moveTo>
                <a:lnTo>
                  <a:pt x="838937" y="0"/>
                </a:lnTo>
                <a:lnTo>
                  <a:pt x="838937" y="727587"/>
                </a:lnTo>
                <a:lnTo>
                  <a:pt x="0" y="727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59026" y="412337"/>
            <a:ext cx="10920474" cy="5165883"/>
          </a:xfrm>
          <a:custGeom>
            <a:avLst/>
            <a:gdLst/>
            <a:ahLst/>
            <a:cxnLst/>
            <a:rect l="l" t="t" r="r" b="b"/>
            <a:pathLst>
              <a:path w="10920474" h="5165883">
                <a:moveTo>
                  <a:pt x="0" y="0"/>
                </a:moveTo>
                <a:lnTo>
                  <a:pt x="10920474" y="0"/>
                </a:lnTo>
                <a:lnTo>
                  <a:pt x="10920474" y="5165883"/>
                </a:lnTo>
                <a:lnTo>
                  <a:pt x="0" y="5165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37" t="-18192" r="-10889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520089" y="1052122"/>
            <a:ext cx="838938" cy="727588"/>
          </a:xfrm>
          <a:custGeom>
            <a:avLst/>
            <a:gdLst/>
            <a:ahLst/>
            <a:cxnLst/>
            <a:rect l="l" t="t" r="r" b="b"/>
            <a:pathLst>
              <a:path w="838938" h="727588">
                <a:moveTo>
                  <a:pt x="0" y="0"/>
                </a:moveTo>
                <a:lnTo>
                  <a:pt x="838937" y="0"/>
                </a:lnTo>
                <a:lnTo>
                  <a:pt x="838937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79500" y="4216461"/>
            <a:ext cx="838938" cy="727588"/>
          </a:xfrm>
          <a:custGeom>
            <a:avLst/>
            <a:gdLst/>
            <a:ahLst/>
            <a:cxnLst/>
            <a:rect l="l" t="t" r="r" b="b"/>
            <a:pathLst>
              <a:path w="838938" h="727588">
                <a:moveTo>
                  <a:pt x="0" y="0"/>
                </a:moveTo>
                <a:lnTo>
                  <a:pt x="838938" y="0"/>
                </a:lnTo>
                <a:lnTo>
                  <a:pt x="838938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1139" y="7174293"/>
            <a:ext cx="8519906" cy="2795938"/>
          </a:xfrm>
          <a:custGeom>
            <a:avLst/>
            <a:gdLst/>
            <a:ahLst/>
            <a:cxnLst/>
            <a:rect l="l" t="t" r="r" b="b"/>
            <a:pathLst>
              <a:path w="8519906" h="2795938">
                <a:moveTo>
                  <a:pt x="0" y="0"/>
                </a:moveTo>
                <a:lnTo>
                  <a:pt x="8519905" y="0"/>
                </a:lnTo>
                <a:lnTo>
                  <a:pt x="8519905" y="2795938"/>
                </a:lnTo>
                <a:lnTo>
                  <a:pt x="0" y="2795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1" t="-73892" r="-3363" b="-16408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512660" y="6703700"/>
            <a:ext cx="8434474" cy="3266530"/>
          </a:xfrm>
          <a:custGeom>
            <a:avLst/>
            <a:gdLst/>
            <a:ahLst/>
            <a:cxnLst/>
            <a:rect l="l" t="t" r="r" b="b"/>
            <a:pathLst>
              <a:path w="8434474" h="3266530">
                <a:moveTo>
                  <a:pt x="0" y="0"/>
                </a:moveTo>
                <a:lnTo>
                  <a:pt x="8434474" y="0"/>
                </a:lnTo>
                <a:lnTo>
                  <a:pt x="8434474" y="3266531"/>
                </a:lnTo>
                <a:lnTo>
                  <a:pt x="0" y="3266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48" t="-77853" r="-2597" b="-6207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0" y="-78835"/>
            <a:ext cx="363295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home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1058" y="4374832"/>
            <a:ext cx="258903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notification barre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6142" y="1574287"/>
            <a:ext cx="161394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creer poste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98969" y="3815776"/>
            <a:ext cx="258903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les nouveaux posts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90609" y="6536378"/>
            <a:ext cx="735541" cy="637915"/>
          </a:xfrm>
          <a:custGeom>
            <a:avLst/>
            <a:gdLst/>
            <a:ahLst/>
            <a:cxnLst/>
            <a:rect l="l" t="t" r="r" b="b"/>
            <a:pathLst>
              <a:path w="735541" h="637915">
                <a:moveTo>
                  <a:pt x="0" y="0"/>
                </a:moveTo>
                <a:lnTo>
                  <a:pt x="735541" y="0"/>
                </a:lnTo>
                <a:lnTo>
                  <a:pt x="735541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26150" y="6330955"/>
            <a:ext cx="485610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liker, commenter , partager post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483680" y="6133759"/>
            <a:ext cx="735541" cy="637915"/>
          </a:xfrm>
          <a:custGeom>
            <a:avLst/>
            <a:gdLst/>
            <a:ahLst/>
            <a:cxnLst/>
            <a:rect l="l" t="t" r="r" b="b"/>
            <a:pathLst>
              <a:path w="735541" h="637915">
                <a:moveTo>
                  <a:pt x="0" y="0"/>
                </a:moveTo>
                <a:lnTo>
                  <a:pt x="735541" y="0"/>
                </a:lnTo>
                <a:lnTo>
                  <a:pt x="735541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219221" y="5928337"/>
            <a:ext cx="485610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rependre sur commentaire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26256" y="3488719"/>
            <a:ext cx="735541" cy="637915"/>
          </a:xfrm>
          <a:custGeom>
            <a:avLst/>
            <a:gdLst/>
            <a:ahLst/>
            <a:cxnLst/>
            <a:rect l="l" t="t" r="r" b="b"/>
            <a:pathLst>
              <a:path w="735541" h="637915">
                <a:moveTo>
                  <a:pt x="0" y="0"/>
                </a:moveTo>
                <a:lnTo>
                  <a:pt x="735541" y="0"/>
                </a:lnTo>
                <a:lnTo>
                  <a:pt x="735541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4875" y="1897826"/>
            <a:ext cx="5312780" cy="4114800"/>
          </a:xfrm>
          <a:custGeom>
            <a:avLst/>
            <a:gdLst/>
            <a:ahLst/>
            <a:cxnLst/>
            <a:rect l="l" t="t" r="r" b="b"/>
            <a:pathLst>
              <a:path w="5312780" h="4114800">
                <a:moveTo>
                  <a:pt x="0" y="0"/>
                </a:moveTo>
                <a:lnTo>
                  <a:pt x="5312780" y="0"/>
                </a:lnTo>
                <a:lnTo>
                  <a:pt x="53127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136330" y="4505585"/>
            <a:ext cx="735541" cy="637915"/>
          </a:xfrm>
          <a:custGeom>
            <a:avLst/>
            <a:gdLst/>
            <a:ahLst/>
            <a:cxnLst/>
            <a:rect l="l" t="t" r="r" b="b"/>
            <a:pathLst>
              <a:path w="735541" h="637915">
                <a:moveTo>
                  <a:pt x="0" y="0"/>
                </a:moveTo>
                <a:lnTo>
                  <a:pt x="735541" y="0"/>
                </a:lnTo>
                <a:lnTo>
                  <a:pt x="735541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89616" y="3656041"/>
            <a:ext cx="6684516" cy="6277633"/>
          </a:xfrm>
          <a:custGeom>
            <a:avLst/>
            <a:gdLst/>
            <a:ahLst/>
            <a:cxnLst/>
            <a:rect l="l" t="t" r="r" b="b"/>
            <a:pathLst>
              <a:path w="6684516" h="6277633">
                <a:moveTo>
                  <a:pt x="0" y="0"/>
                </a:moveTo>
                <a:lnTo>
                  <a:pt x="6684516" y="0"/>
                </a:lnTo>
                <a:lnTo>
                  <a:pt x="6684516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0" y="-78835"/>
            <a:ext cx="743578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logout and login 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61797" y="3283296"/>
            <a:ext cx="302781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modifiez votre profile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71871" y="4300163"/>
            <a:ext cx="22721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deconnecter</a:t>
            </a:r>
          </a:p>
        </p:txBody>
      </p:sp>
      <p:sp>
        <p:nvSpPr>
          <p:cNvPr id="9" name="Freeform 9"/>
          <p:cNvSpPr/>
          <p:nvPr/>
        </p:nvSpPr>
        <p:spPr>
          <a:xfrm>
            <a:off x="16534481" y="3086100"/>
            <a:ext cx="735541" cy="637915"/>
          </a:xfrm>
          <a:custGeom>
            <a:avLst/>
            <a:gdLst/>
            <a:ahLst/>
            <a:cxnLst/>
            <a:rect l="l" t="t" r="r" b="b"/>
            <a:pathLst>
              <a:path w="735541" h="637915">
                <a:moveTo>
                  <a:pt x="0" y="0"/>
                </a:moveTo>
                <a:lnTo>
                  <a:pt x="735542" y="0"/>
                </a:lnTo>
                <a:lnTo>
                  <a:pt x="735542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574132" y="2713355"/>
            <a:ext cx="175351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 page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849991" y="8500635"/>
            <a:ext cx="542612" cy="470592"/>
          </a:xfrm>
          <a:custGeom>
            <a:avLst/>
            <a:gdLst/>
            <a:ahLst/>
            <a:cxnLst/>
            <a:rect l="l" t="t" r="r" b="b"/>
            <a:pathLst>
              <a:path w="542612" h="470592">
                <a:moveTo>
                  <a:pt x="0" y="0"/>
                </a:moveTo>
                <a:lnTo>
                  <a:pt x="542612" y="0"/>
                </a:lnTo>
                <a:lnTo>
                  <a:pt x="542612" y="470592"/>
                </a:lnTo>
                <a:lnTo>
                  <a:pt x="0" y="47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377402" y="8127890"/>
            <a:ext cx="102870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sign-in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640229"/>
            <a:ext cx="10960100" cy="759893"/>
            <a:chOff x="0" y="0"/>
            <a:chExt cx="14613467" cy="1013191"/>
          </a:xfrm>
        </p:grpSpPr>
        <p:sp>
          <p:nvSpPr>
            <p:cNvPr id="3" name="TextBox 3"/>
            <p:cNvSpPr txBox="1"/>
            <p:nvPr/>
          </p:nvSpPr>
          <p:spPr>
            <a:xfrm>
              <a:off x="1327592" y="139565"/>
              <a:ext cx="13285875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Social Media Laravel App : Uconnect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27592" y="537075"/>
              <a:ext cx="13285875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june 12, 2025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013191" cy="1013191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224140" y="0"/>
                    </a:moveTo>
                    <a:lnTo>
                      <a:pt x="588660" y="0"/>
                    </a:lnTo>
                    <a:cubicBezTo>
                      <a:pt x="648106" y="0"/>
                      <a:pt x="705117" y="23615"/>
                      <a:pt x="747151" y="65649"/>
                    </a:cubicBezTo>
                    <a:cubicBezTo>
                      <a:pt x="789185" y="107683"/>
                      <a:pt x="812800" y="164694"/>
                      <a:pt x="812800" y="224140"/>
                    </a:cubicBezTo>
                    <a:lnTo>
                      <a:pt x="812800" y="588660"/>
                    </a:lnTo>
                    <a:cubicBezTo>
                      <a:pt x="812800" y="648106"/>
                      <a:pt x="789185" y="705117"/>
                      <a:pt x="747151" y="747151"/>
                    </a:cubicBezTo>
                    <a:cubicBezTo>
                      <a:pt x="705117" y="789185"/>
                      <a:pt x="648106" y="812800"/>
                      <a:pt x="588660" y="812800"/>
                    </a:cubicBezTo>
                    <a:lnTo>
                      <a:pt x="224140" y="812800"/>
                    </a:lnTo>
                    <a:cubicBezTo>
                      <a:pt x="164694" y="812800"/>
                      <a:pt x="107683" y="789185"/>
                      <a:pt x="65649" y="747151"/>
                    </a:cubicBezTo>
                    <a:cubicBezTo>
                      <a:pt x="23615" y="705117"/>
                      <a:pt x="0" y="648106"/>
                      <a:pt x="0" y="588660"/>
                    </a:cubicBezTo>
                    <a:lnTo>
                      <a:pt x="0" y="224140"/>
                    </a:lnTo>
                    <a:cubicBezTo>
                      <a:pt x="0" y="164694"/>
                      <a:pt x="23615" y="107683"/>
                      <a:pt x="65649" y="65649"/>
                    </a:cubicBezTo>
                    <a:cubicBezTo>
                      <a:pt x="107683" y="23615"/>
                      <a:pt x="164694" y="0"/>
                      <a:pt x="224140" y="0"/>
                    </a:cubicBezTo>
                    <a:close/>
                  </a:path>
                </a:pathLst>
              </a:custGeom>
              <a:solidFill>
                <a:srgbClr val="EDEBE6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279936" y="292037"/>
              <a:ext cx="453319" cy="453319"/>
            </a:xfrm>
            <a:custGeom>
              <a:avLst/>
              <a:gdLst/>
              <a:ahLst/>
              <a:cxnLst/>
              <a:rect l="l" t="t" r="r" b="b"/>
              <a:pathLst>
                <a:path w="453319" h="453319">
                  <a:moveTo>
                    <a:pt x="0" y="0"/>
                  </a:moveTo>
                  <a:lnTo>
                    <a:pt x="453319" y="0"/>
                  </a:lnTo>
                  <a:lnTo>
                    <a:pt x="453319" y="453318"/>
                  </a:lnTo>
                  <a:lnTo>
                    <a:pt x="0" y="45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2354580"/>
            <a:ext cx="10665474" cy="511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Dans un monde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où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les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réseaux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sociaux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façonnent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relations et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notre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accès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à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l'information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, les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étudiants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et le personnel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universitaire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restent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souvent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dispersés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sur des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plateformes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généralistes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, sans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espace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dédié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à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leur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réalité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quotidienne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C’est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là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qu’intervient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Uconnecte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: un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réseau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social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universitaire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privé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,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conçu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spécialement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pour la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communauté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de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l'Université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Euromed de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Fès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</a:t>
            </a:r>
          </a:p>
          <a:p>
            <a:pPr algn="l">
              <a:lnSpc>
                <a:spcPts val="3120"/>
              </a:lnSpc>
            </a:pP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Uconnecte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, contraction de "University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Connecté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", vise à connecter les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étudiants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, les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enseignants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et les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membres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du staff dans un cadre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sécurisé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,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ciblé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et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exclusivement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académique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L’objectif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est simple :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reproduire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l’expérience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sociale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d’un Facebook,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en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l’adaptant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aux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besoins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,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valeurs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et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opportunités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propres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à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notre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00" b="1" spc="-24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université</a:t>
            </a:r>
            <a:r>
              <a:rPr lang="en-US" sz="2400" b="1" spc="-24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</a:t>
            </a:r>
          </a:p>
          <a:p>
            <a:pPr algn="l">
              <a:lnSpc>
                <a:spcPts val="3120"/>
              </a:lnSpc>
            </a:pPr>
            <a:endParaRPr lang="en-US" sz="2400" b="1" spc="-24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376030" y="3835426"/>
            <a:ext cx="3358387" cy="4132244"/>
          </a:xfrm>
          <a:custGeom>
            <a:avLst/>
            <a:gdLst/>
            <a:ahLst/>
            <a:cxnLst/>
            <a:rect l="l" t="t" r="r" b="b"/>
            <a:pathLst>
              <a:path w="3358387" h="4132244">
                <a:moveTo>
                  <a:pt x="0" y="0"/>
                </a:moveTo>
                <a:lnTo>
                  <a:pt x="3358388" y="0"/>
                </a:lnTo>
                <a:lnTo>
                  <a:pt x="3358388" y="4132243"/>
                </a:lnTo>
                <a:lnTo>
                  <a:pt x="0" y="4132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404054" y="206090"/>
            <a:ext cx="2415158" cy="3629336"/>
          </a:xfrm>
          <a:custGeom>
            <a:avLst/>
            <a:gdLst/>
            <a:ahLst/>
            <a:cxnLst/>
            <a:rect l="l" t="t" r="r" b="b"/>
            <a:pathLst>
              <a:path w="2415158" h="3629336">
                <a:moveTo>
                  <a:pt x="0" y="0"/>
                </a:moveTo>
                <a:lnTo>
                  <a:pt x="2415158" y="0"/>
                </a:lnTo>
                <a:lnTo>
                  <a:pt x="2415158" y="3629336"/>
                </a:lnTo>
                <a:lnTo>
                  <a:pt x="0" y="362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441108" y="5416535"/>
            <a:ext cx="5378104" cy="4722954"/>
          </a:xfrm>
          <a:custGeom>
            <a:avLst/>
            <a:gdLst/>
            <a:ahLst/>
            <a:cxnLst/>
            <a:rect l="l" t="t" r="r" b="b"/>
            <a:pathLst>
              <a:path w="5378104" h="4722954">
                <a:moveTo>
                  <a:pt x="0" y="0"/>
                </a:moveTo>
                <a:lnTo>
                  <a:pt x="5378104" y="0"/>
                </a:lnTo>
                <a:lnTo>
                  <a:pt x="5378104" y="4722953"/>
                </a:lnTo>
                <a:lnTo>
                  <a:pt x="0" y="4722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019175"/>
            <a:ext cx="10665474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7932" y="1542793"/>
            <a:ext cx="10832537" cy="5649854"/>
          </a:xfrm>
          <a:custGeom>
            <a:avLst/>
            <a:gdLst/>
            <a:ahLst/>
            <a:cxnLst/>
            <a:rect l="l" t="t" r="r" b="b"/>
            <a:pathLst>
              <a:path w="10832537" h="5649854">
                <a:moveTo>
                  <a:pt x="0" y="0"/>
                </a:moveTo>
                <a:lnTo>
                  <a:pt x="10832537" y="0"/>
                </a:lnTo>
                <a:lnTo>
                  <a:pt x="10832537" y="5649855"/>
                </a:lnTo>
                <a:lnTo>
                  <a:pt x="0" y="5649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0927750" y="1142905"/>
            <a:ext cx="735541" cy="637915"/>
          </a:xfrm>
          <a:custGeom>
            <a:avLst/>
            <a:gdLst/>
            <a:ahLst/>
            <a:cxnLst/>
            <a:rect l="l" t="t" r="r" b="b"/>
            <a:pathLst>
              <a:path w="735541" h="637915">
                <a:moveTo>
                  <a:pt x="0" y="0"/>
                </a:moveTo>
                <a:lnTo>
                  <a:pt x="735541" y="0"/>
                </a:lnTo>
                <a:lnTo>
                  <a:pt x="735541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8997" y="4802230"/>
            <a:ext cx="11225960" cy="5139311"/>
          </a:xfrm>
          <a:custGeom>
            <a:avLst/>
            <a:gdLst/>
            <a:ahLst/>
            <a:cxnLst/>
            <a:rect l="l" t="t" r="r" b="b"/>
            <a:pathLst>
              <a:path w="11225960" h="5139311">
                <a:moveTo>
                  <a:pt x="0" y="0"/>
                </a:moveTo>
                <a:lnTo>
                  <a:pt x="11225959" y="0"/>
                </a:lnTo>
                <a:lnTo>
                  <a:pt x="11225959" y="5139311"/>
                </a:lnTo>
                <a:lnTo>
                  <a:pt x="0" y="5139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0" y="-78835"/>
            <a:ext cx="67532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dark and light mood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67796" y="990600"/>
            <a:ext cx="29479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dark &amp; light toggle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62186" y="5143500"/>
            <a:ext cx="6414796" cy="5143500"/>
          </a:xfrm>
          <a:custGeom>
            <a:avLst/>
            <a:gdLst/>
            <a:ahLst/>
            <a:cxnLst/>
            <a:rect l="l" t="t" r="r" b="b"/>
            <a:pathLst>
              <a:path w="6414796" h="5143500">
                <a:moveTo>
                  <a:pt x="0" y="0"/>
                </a:moveTo>
                <a:lnTo>
                  <a:pt x="6414796" y="0"/>
                </a:lnTo>
                <a:lnTo>
                  <a:pt x="641479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8824" y="3293523"/>
            <a:ext cx="11333363" cy="5964777"/>
          </a:xfrm>
          <a:custGeom>
            <a:avLst/>
            <a:gdLst/>
            <a:ahLst/>
            <a:cxnLst/>
            <a:rect l="l" t="t" r="r" b="b"/>
            <a:pathLst>
              <a:path w="11333363" h="5964777">
                <a:moveTo>
                  <a:pt x="0" y="0"/>
                </a:moveTo>
                <a:lnTo>
                  <a:pt x="11333362" y="0"/>
                </a:lnTo>
                <a:lnTo>
                  <a:pt x="11333362" y="5964777"/>
                </a:lnTo>
                <a:lnTo>
                  <a:pt x="0" y="5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23" r="-77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33529"/>
            <a:ext cx="16230600" cy="19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Technologies </a:t>
            </a:r>
            <a:r>
              <a:rPr lang="en-US" sz="6468" b="1" spc="-200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utilisées</a:t>
            </a:r>
            <a:r>
              <a:rPr lang="en-US" sz="6468" b="1" spc="-200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&amp; </a:t>
            </a:r>
            <a:r>
              <a:rPr lang="en-US" sz="6468" b="1" spc="-200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Environnement</a:t>
            </a:r>
            <a:r>
              <a:rPr lang="en-US" sz="6468" b="1" spc="-200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de </a:t>
            </a:r>
            <a:r>
              <a:rPr lang="en-US" sz="6468" b="1" spc="-200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développement</a:t>
            </a:r>
            <a:endParaRPr lang="en-US" sz="6468" b="1" spc="-200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3736" y="854603"/>
            <a:ext cx="7038232" cy="9605528"/>
          </a:xfrm>
          <a:custGeom>
            <a:avLst/>
            <a:gdLst/>
            <a:ahLst/>
            <a:cxnLst/>
            <a:rect l="l" t="t" r="r" b="b"/>
            <a:pathLst>
              <a:path w="7038232" h="9605528">
                <a:moveTo>
                  <a:pt x="0" y="0"/>
                </a:moveTo>
                <a:lnTo>
                  <a:pt x="7038232" y="0"/>
                </a:lnTo>
                <a:lnTo>
                  <a:pt x="7038232" y="9605527"/>
                </a:lnTo>
                <a:lnTo>
                  <a:pt x="0" y="9605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2267" y="3991958"/>
            <a:ext cx="11576390" cy="4209596"/>
          </a:xfrm>
          <a:custGeom>
            <a:avLst/>
            <a:gdLst/>
            <a:ahLst/>
            <a:cxnLst/>
            <a:rect l="l" t="t" r="r" b="b"/>
            <a:pathLst>
              <a:path w="11576390" h="4209596">
                <a:moveTo>
                  <a:pt x="0" y="0"/>
                </a:moveTo>
                <a:lnTo>
                  <a:pt x="11576390" y="0"/>
                </a:lnTo>
                <a:lnTo>
                  <a:pt x="11576390" y="4209597"/>
                </a:lnTo>
                <a:lnTo>
                  <a:pt x="0" y="4209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76411" y="4387246"/>
            <a:ext cx="322784" cy="323188"/>
          </a:xfrm>
          <a:custGeom>
            <a:avLst/>
            <a:gdLst/>
            <a:ahLst/>
            <a:cxnLst/>
            <a:rect l="l" t="t" r="r" b="b"/>
            <a:pathLst>
              <a:path w="322784" h="323188">
                <a:moveTo>
                  <a:pt x="0" y="0"/>
                </a:moveTo>
                <a:lnTo>
                  <a:pt x="322784" y="0"/>
                </a:lnTo>
                <a:lnTo>
                  <a:pt x="322784" y="323187"/>
                </a:lnTo>
                <a:lnTo>
                  <a:pt x="0" y="323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19175"/>
            <a:ext cx="10665474" cy="19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Axes </a:t>
            </a:r>
            <a:r>
              <a:rPr lang="en-US" sz="6468" b="1" spc="-200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d'Amélioration</a:t>
            </a:r>
            <a:endParaRPr lang="en-US" sz="6468" b="1" spc="-200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7762"/>
              </a:lnSpc>
            </a:pPr>
            <a:endParaRPr lang="en-US" sz="6468" b="1" spc="-200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376411" y="6096756"/>
            <a:ext cx="322784" cy="323188"/>
          </a:xfrm>
          <a:custGeom>
            <a:avLst/>
            <a:gdLst/>
            <a:ahLst/>
            <a:cxnLst/>
            <a:rect l="l" t="t" r="r" b="b"/>
            <a:pathLst>
              <a:path w="322784" h="323188">
                <a:moveTo>
                  <a:pt x="0" y="0"/>
                </a:moveTo>
                <a:lnTo>
                  <a:pt x="322784" y="0"/>
                </a:lnTo>
                <a:lnTo>
                  <a:pt x="322784" y="323188"/>
                </a:lnTo>
                <a:lnTo>
                  <a:pt x="0" y="32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76822" y="7303824"/>
            <a:ext cx="322784" cy="323188"/>
          </a:xfrm>
          <a:custGeom>
            <a:avLst/>
            <a:gdLst/>
            <a:ahLst/>
            <a:cxnLst/>
            <a:rect l="l" t="t" r="r" b="b"/>
            <a:pathLst>
              <a:path w="322784" h="323188">
                <a:moveTo>
                  <a:pt x="0" y="0"/>
                </a:moveTo>
                <a:lnTo>
                  <a:pt x="322783" y="0"/>
                </a:lnTo>
                <a:lnTo>
                  <a:pt x="322783" y="323188"/>
                </a:lnTo>
                <a:lnTo>
                  <a:pt x="0" y="32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58113" y="6419944"/>
            <a:ext cx="322784" cy="323188"/>
          </a:xfrm>
          <a:custGeom>
            <a:avLst/>
            <a:gdLst/>
            <a:ahLst/>
            <a:cxnLst/>
            <a:rect l="l" t="t" r="r" b="b"/>
            <a:pathLst>
              <a:path w="322784" h="323188">
                <a:moveTo>
                  <a:pt x="0" y="0"/>
                </a:moveTo>
                <a:lnTo>
                  <a:pt x="322784" y="0"/>
                </a:lnTo>
                <a:lnTo>
                  <a:pt x="322784" y="323188"/>
                </a:lnTo>
                <a:lnTo>
                  <a:pt x="0" y="32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C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2036" y="4901816"/>
            <a:ext cx="2437264" cy="4498305"/>
          </a:xfrm>
          <a:custGeom>
            <a:avLst/>
            <a:gdLst/>
            <a:ahLst/>
            <a:cxnLst/>
            <a:rect l="l" t="t" r="r" b="b"/>
            <a:pathLst>
              <a:path w="2437264" h="4498305">
                <a:moveTo>
                  <a:pt x="0" y="0"/>
                </a:moveTo>
                <a:lnTo>
                  <a:pt x="2437264" y="0"/>
                </a:lnTo>
                <a:lnTo>
                  <a:pt x="2437264" y="4498305"/>
                </a:lnTo>
                <a:lnTo>
                  <a:pt x="0" y="449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427192"/>
            <a:ext cx="12936187" cy="212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6"/>
              </a:lnSpc>
            </a:pPr>
            <a:r>
              <a:rPr lang="en-US" sz="15242" b="1" spc="-47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Thank you.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3944" y="2811405"/>
            <a:ext cx="7702916" cy="4664190"/>
          </a:xfrm>
          <a:custGeom>
            <a:avLst/>
            <a:gdLst/>
            <a:ahLst/>
            <a:cxnLst/>
            <a:rect l="l" t="t" r="r" b="b"/>
            <a:pathLst>
              <a:path w="7702916" h="4664190">
                <a:moveTo>
                  <a:pt x="0" y="0"/>
                </a:moveTo>
                <a:lnTo>
                  <a:pt x="7702916" y="0"/>
                </a:lnTo>
                <a:lnTo>
                  <a:pt x="7702916" y="4664190"/>
                </a:lnTo>
                <a:lnTo>
                  <a:pt x="0" y="4664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54" t="-7882" r="-12057" b="-163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2152" y="5601495"/>
            <a:ext cx="4600864" cy="4271095"/>
          </a:xfrm>
          <a:custGeom>
            <a:avLst/>
            <a:gdLst/>
            <a:ahLst/>
            <a:cxnLst/>
            <a:rect l="l" t="t" r="r" b="b"/>
            <a:pathLst>
              <a:path w="4600864" h="4271095">
                <a:moveTo>
                  <a:pt x="0" y="0"/>
                </a:moveTo>
                <a:lnTo>
                  <a:pt x="4600865" y="0"/>
                </a:lnTo>
                <a:lnTo>
                  <a:pt x="4600865" y="4271094"/>
                </a:lnTo>
                <a:lnTo>
                  <a:pt x="0" y="427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90" r="-751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9266" y="5650424"/>
            <a:ext cx="4975104" cy="3650342"/>
          </a:xfrm>
          <a:custGeom>
            <a:avLst/>
            <a:gdLst/>
            <a:ahLst/>
            <a:cxnLst/>
            <a:rect l="l" t="t" r="r" b="b"/>
            <a:pathLst>
              <a:path w="4975104" h="3650342">
                <a:moveTo>
                  <a:pt x="0" y="0"/>
                </a:moveTo>
                <a:lnTo>
                  <a:pt x="4975103" y="0"/>
                </a:lnTo>
                <a:lnTo>
                  <a:pt x="4975103" y="3650342"/>
                </a:lnTo>
                <a:lnTo>
                  <a:pt x="0" y="365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4" r="-23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1225" y="1019175"/>
            <a:ext cx="16230600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Pourquoi Uconnecte ? Quelle nécessité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0971" y="2685699"/>
            <a:ext cx="12126058" cy="5532928"/>
          </a:xfrm>
          <a:custGeom>
            <a:avLst/>
            <a:gdLst/>
            <a:ahLst/>
            <a:cxnLst/>
            <a:rect l="l" t="t" r="r" b="b"/>
            <a:pathLst>
              <a:path w="12126058" h="5532928">
                <a:moveTo>
                  <a:pt x="0" y="0"/>
                </a:moveTo>
                <a:lnTo>
                  <a:pt x="12126058" y="0"/>
                </a:lnTo>
                <a:lnTo>
                  <a:pt x="12126058" y="5532928"/>
                </a:lnTo>
                <a:lnTo>
                  <a:pt x="0" y="5532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16230600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Architecture du Système de Plateforme</a:t>
            </a:r>
          </a:p>
        </p:txBody>
      </p:sp>
      <p:sp>
        <p:nvSpPr>
          <p:cNvPr id="4" name="Freeform 4"/>
          <p:cNvSpPr/>
          <p:nvPr/>
        </p:nvSpPr>
        <p:spPr>
          <a:xfrm>
            <a:off x="700024" y="6666010"/>
            <a:ext cx="1893436" cy="1552617"/>
          </a:xfrm>
          <a:custGeom>
            <a:avLst/>
            <a:gdLst/>
            <a:ahLst/>
            <a:cxnLst/>
            <a:rect l="l" t="t" r="r" b="b"/>
            <a:pathLst>
              <a:path w="1893436" h="1552617">
                <a:moveTo>
                  <a:pt x="0" y="0"/>
                </a:moveTo>
                <a:lnTo>
                  <a:pt x="1893435" y="0"/>
                </a:lnTo>
                <a:lnTo>
                  <a:pt x="1893435" y="1552617"/>
                </a:lnTo>
                <a:lnTo>
                  <a:pt x="0" y="155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3846" y="7962450"/>
            <a:ext cx="3874250" cy="2324550"/>
          </a:xfrm>
          <a:custGeom>
            <a:avLst/>
            <a:gdLst/>
            <a:ahLst/>
            <a:cxnLst/>
            <a:rect l="l" t="t" r="r" b="b"/>
            <a:pathLst>
              <a:path w="3874250" h="2324550">
                <a:moveTo>
                  <a:pt x="0" y="0"/>
                </a:moveTo>
                <a:lnTo>
                  <a:pt x="3874250" y="0"/>
                </a:lnTo>
                <a:lnTo>
                  <a:pt x="3874250" y="2324550"/>
                </a:lnTo>
                <a:lnTo>
                  <a:pt x="0" y="2324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1FF72">
                <a:alpha val="45000"/>
              </a:srgbClr>
            </a:gs>
            <a:gs pos="100000">
              <a:srgbClr val="C1FF72">
                <a:alpha val="7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6230600" cy="622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6"/>
              </a:lnSpc>
            </a:pPr>
            <a:r>
              <a:rPr lang="en-US" sz="15242" b="1" spc="-47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Conception UML de l’application </a:t>
            </a:r>
            <a:r>
              <a:rPr lang="en-US" sz="15242" b="1" spc="-472">
                <a:solidFill>
                  <a:srgbClr val="1A366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</a:t>
            </a:r>
            <a:r>
              <a:rPr lang="en-US" sz="15242" b="1" spc="-472">
                <a:solidFill>
                  <a:srgbClr val="43AF3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connecte</a:t>
            </a:r>
          </a:p>
        </p:txBody>
      </p:sp>
      <p:sp>
        <p:nvSpPr>
          <p:cNvPr id="3" name="Freeform 3"/>
          <p:cNvSpPr/>
          <p:nvPr/>
        </p:nvSpPr>
        <p:spPr>
          <a:xfrm>
            <a:off x="1200122" y="8841105"/>
            <a:ext cx="417048" cy="358140"/>
          </a:xfrm>
          <a:custGeom>
            <a:avLst/>
            <a:gdLst/>
            <a:ahLst/>
            <a:cxnLst/>
            <a:rect l="l" t="t" r="r" b="b"/>
            <a:pathLst>
              <a:path w="417048" h="358140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8640229"/>
            <a:ext cx="10960100" cy="759893"/>
            <a:chOff x="0" y="0"/>
            <a:chExt cx="14613467" cy="1013191"/>
          </a:xfrm>
        </p:grpSpPr>
        <p:sp>
          <p:nvSpPr>
            <p:cNvPr id="5" name="TextBox 5"/>
            <p:cNvSpPr txBox="1"/>
            <p:nvPr/>
          </p:nvSpPr>
          <p:spPr>
            <a:xfrm>
              <a:off x="1327592" y="139565"/>
              <a:ext cx="13285875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Social Media Laravel App : Uconnect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27592" y="537075"/>
              <a:ext cx="13285875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june 12, 2025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013191" cy="1013191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224140" y="0"/>
                    </a:moveTo>
                    <a:lnTo>
                      <a:pt x="588660" y="0"/>
                    </a:lnTo>
                    <a:cubicBezTo>
                      <a:pt x="648106" y="0"/>
                      <a:pt x="705117" y="23615"/>
                      <a:pt x="747151" y="65649"/>
                    </a:cubicBezTo>
                    <a:cubicBezTo>
                      <a:pt x="789185" y="107683"/>
                      <a:pt x="812800" y="164694"/>
                      <a:pt x="812800" y="224140"/>
                    </a:cubicBezTo>
                    <a:lnTo>
                      <a:pt x="812800" y="588660"/>
                    </a:lnTo>
                    <a:cubicBezTo>
                      <a:pt x="812800" y="648106"/>
                      <a:pt x="789185" y="705117"/>
                      <a:pt x="747151" y="747151"/>
                    </a:cubicBezTo>
                    <a:cubicBezTo>
                      <a:pt x="705117" y="789185"/>
                      <a:pt x="648106" y="812800"/>
                      <a:pt x="588660" y="812800"/>
                    </a:cubicBezTo>
                    <a:lnTo>
                      <a:pt x="224140" y="812800"/>
                    </a:lnTo>
                    <a:cubicBezTo>
                      <a:pt x="164694" y="812800"/>
                      <a:pt x="107683" y="789185"/>
                      <a:pt x="65649" y="747151"/>
                    </a:cubicBezTo>
                    <a:cubicBezTo>
                      <a:pt x="23615" y="705117"/>
                      <a:pt x="0" y="648106"/>
                      <a:pt x="0" y="588660"/>
                    </a:cubicBezTo>
                    <a:lnTo>
                      <a:pt x="0" y="224140"/>
                    </a:lnTo>
                    <a:cubicBezTo>
                      <a:pt x="0" y="164694"/>
                      <a:pt x="23615" y="107683"/>
                      <a:pt x="65649" y="65649"/>
                    </a:cubicBezTo>
                    <a:cubicBezTo>
                      <a:pt x="107683" y="23615"/>
                      <a:pt x="164694" y="0"/>
                      <a:pt x="2241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1FF72">
                      <a:alpha val="100000"/>
                    </a:srgbClr>
                  </a:gs>
                  <a:gs pos="100000">
                    <a:srgbClr val="C1FF72">
                      <a:alpha val="62500"/>
                    </a:srgbClr>
                  </a:gs>
                </a:gsLst>
                <a:lin ang="0"/>
              </a:gra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79936" y="292037"/>
              <a:ext cx="453319" cy="453319"/>
            </a:xfrm>
            <a:custGeom>
              <a:avLst/>
              <a:gdLst/>
              <a:ahLst/>
              <a:cxnLst/>
              <a:rect l="l" t="t" r="r" b="b"/>
              <a:pathLst>
                <a:path w="453319" h="453319">
                  <a:moveTo>
                    <a:pt x="0" y="0"/>
                  </a:moveTo>
                  <a:lnTo>
                    <a:pt x="453319" y="0"/>
                  </a:lnTo>
                  <a:lnTo>
                    <a:pt x="453319" y="453318"/>
                  </a:lnTo>
                  <a:lnTo>
                    <a:pt x="0" y="45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34900" y="0"/>
            <a:ext cx="8953100" cy="10287000"/>
            <a:chOff x="0" y="0"/>
            <a:chExt cx="2976190" cy="341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6190" cy="3419605"/>
            </a:xfrm>
            <a:custGeom>
              <a:avLst/>
              <a:gdLst/>
              <a:ahLst/>
              <a:cxnLst/>
              <a:rect l="l" t="t" r="r" b="b"/>
              <a:pathLst>
                <a:path w="2976190" h="3419605">
                  <a:moveTo>
                    <a:pt x="0" y="0"/>
                  </a:moveTo>
                  <a:lnTo>
                    <a:pt x="2976190" y="0"/>
                  </a:lnTo>
                  <a:lnTo>
                    <a:pt x="2976190" y="3419605"/>
                  </a:lnTo>
                  <a:lnTo>
                    <a:pt x="0" y="3419605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976190" cy="3429130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46358" y="7644130"/>
            <a:ext cx="3571446" cy="2642870"/>
          </a:xfrm>
          <a:custGeom>
            <a:avLst/>
            <a:gdLst/>
            <a:ahLst/>
            <a:cxnLst/>
            <a:rect l="l" t="t" r="r" b="b"/>
            <a:pathLst>
              <a:path w="3571446" h="2642870">
                <a:moveTo>
                  <a:pt x="0" y="0"/>
                </a:moveTo>
                <a:lnTo>
                  <a:pt x="3571446" y="0"/>
                </a:lnTo>
                <a:lnTo>
                  <a:pt x="3571446" y="2642870"/>
                </a:lnTo>
                <a:lnTo>
                  <a:pt x="0" y="264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89876" y="312205"/>
            <a:ext cx="5443148" cy="9662591"/>
          </a:xfrm>
          <a:custGeom>
            <a:avLst/>
            <a:gdLst/>
            <a:ahLst/>
            <a:cxnLst/>
            <a:rect l="l" t="t" r="r" b="b"/>
            <a:pathLst>
              <a:path w="5443148" h="9662591">
                <a:moveTo>
                  <a:pt x="0" y="0"/>
                </a:moveTo>
                <a:lnTo>
                  <a:pt x="5443148" y="0"/>
                </a:lnTo>
                <a:lnTo>
                  <a:pt x="5443148" y="9662590"/>
                </a:lnTo>
                <a:lnTo>
                  <a:pt x="0" y="966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19175"/>
            <a:ext cx="81153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 case</a:t>
            </a: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diagram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11730"/>
            <a:ext cx="6329577" cy="152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3"/>
              </a:lnSpc>
            </a:pPr>
            <a:r>
              <a:rPr lang="en-US" sz="1871" spc="-1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Ce diagramme fournit une vue d’ensemble fonctionnelle du système réaliser, sans entrer dans les détails techniques. </a:t>
            </a:r>
          </a:p>
          <a:p>
            <a:pPr algn="just">
              <a:lnSpc>
                <a:spcPts val="2433"/>
              </a:lnSpc>
            </a:pPr>
            <a:r>
              <a:rPr lang="en-US" sz="1871" spc="-1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Permet de mieux comprendre les besoins utilisateurs et guider le développement et sans motionner les fonctionnalités non développer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0821" y="2213723"/>
            <a:ext cx="14702177" cy="8073277"/>
            <a:chOff x="0" y="0"/>
            <a:chExt cx="4887299" cy="26837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7299" cy="2683719"/>
            </a:xfrm>
            <a:custGeom>
              <a:avLst/>
              <a:gdLst/>
              <a:ahLst/>
              <a:cxnLst/>
              <a:rect l="l" t="t" r="r" b="b"/>
              <a:pathLst>
                <a:path w="4887299" h="2683719">
                  <a:moveTo>
                    <a:pt x="0" y="0"/>
                  </a:moveTo>
                  <a:lnTo>
                    <a:pt x="4887299" y="0"/>
                  </a:lnTo>
                  <a:lnTo>
                    <a:pt x="4887299" y="2683719"/>
                  </a:lnTo>
                  <a:lnTo>
                    <a:pt x="0" y="2683719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87299" cy="2693244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39895" y="1868872"/>
            <a:ext cx="14461900" cy="8056483"/>
          </a:xfrm>
          <a:custGeom>
            <a:avLst/>
            <a:gdLst/>
            <a:ahLst/>
            <a:cxnLst/>
            <a:rect l="l" t="t" r="r" b="b"/>
            <a:pathLst>
              <a:path w="14461900" h="8056483">
                <a:moveTo>
                  <a:pt x="0" y="0"/>
                </a:moveTo>
                <a:lnTo>
                  <a:pt x="14461900" y="0"/>
                </a:lnTo>
                <a:lnTo>
                  <a:pt x="14461900" y="8056483"/>
                </a:lnTo>
                <a:lnTo>
                  <a:pt x="0" y="8056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EAEAFE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5788457" y="1028896"/>
            <a:ext cx="466601" cy="636800"/>
          </a:xfrm>
          <a:custGeom>
            <a:avLst/>
            <a:gdLst/>
            <a:ahLst/>
            <a:cxnLst/>
            <a:rect l="l" t="t" r="r" b="b"/>
            <a:pathLst>
              <a:path w="466601" h="636800">
                <a:moveTo>
                  <a:pt x="0" y="0"/>
                </a:moveTo>
                <a:lnTo>
                  <a:pt x="466600" y="0"/>
                </a:lnTo>
                <a:lnTo>
                  <a:pt x="466600" y="636800"/>
                </a:lnTo>
                <a:lnTo>
                  <a:pt x="0" y="63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00505" y="529029"/>
            <a:ext cx="7377315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Sequence diagram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528637"/>
            <a:ext cx="687775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authentification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625" y="1798513"/>
            <a:ext cx="16438749" cy="8036120"/>
            <a:chOff x="0" y="0"/>
            <a:chExt cx="5464570" cy="2671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64570" cy="2671368"/>
            </a:xfrm>
            <a:custGeom>
              <a:avLst/>
              <a:gdLst/>
              <a:ahLst/>
              <a:cxnLst/>
              <a:rect l="l" t="t" r="r" b="b"/>
              <a:pathLst>
                <a:path w="5464570" h="2671368">
                  <a:moveTo>
                    <a:pt x="0" y="0"/>
                  </a:moveTo>
                  <a:lnTo>
                    <a:pt x="5464570" y="0"/>
                  </a:lnTo>
                  <a:lnTo>
                    <a:pt x="5464570" y="2671368"/>
                  </a:lnTo>
                  <a:lnTo>
                    <a:pt x="0" y="2671368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464570" cy="2680893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9200" y="2033080"/>
            <a:ext cx="15902599" cy="7566986"/>
          </a:xfrm>
          <a:custGeom>
            <a:avLst/>
            <a:gdLst/>
            <a:ahLst/>
            <a:cxnLst/>
            <a:rect l="l" t="t" r="r" b="b"/>
            <a:pathLst>
              <a:path w="15902599" h="7566986">
                <a:moveTo>
                  <a:pt x="0" y="0"/>
                </a:moveTo>
                <a:lnTo>
                  <a:pt x="15902598" y="0"/>
                </a:lnTo>
                <a:lnTo>
                  <a:pt x="15902598" y="7566986"/>
                </a:lnTo>
                <a:lnTo>
                  <a:pt x="0" y="7566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258300"/>
            <a:ext cx="2633612" cy="9217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00505" y="528638"/>
            <a:ext cx="7377315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Sequence diagram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5701" y="528638"/>
            <a:ext cx="687775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creation de poste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21316"/>
            <a:ext cx="18288000" cy="7365684"/>
            <a:chOff x="0" y="0"/>
            <a:chExt cx="6079298" cy="2448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79298" cy="2448501"/>
            </a:xfrm>
            <a:custGeom>
              <a:avLst/>
              <a:gdLst/>
              <a:ahLst/>
              <a:cxnLst/>
              <a:rect l="l" t="t" r="r" b="b"/>
              <a:pathLst>
                <a:path w="6079298" h="2448501">
                  <a:moveTo>
                    <a:pt x="0" y="0"/>
                  </a:moveTo>
                  <a:lnTo>
                    <a:pt x="6079298" y="0"/>
                  </a:lnTo>
                  <a:lnTo>
                    <a:pt x="6079298" y="2448501"/>
                  </a:lnTo>
                  <a:lnTo>
                    <a:pt x="0" y="2448501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079298" cy="2458026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907931"/>
            <a:ext cx="18253806" cy="4471138"/>
          </a:xfrm>
          <a:custGeom>
            <a:avLst/>
            <a:gdLst/>
            <a:ahLst/>
            <a:cxnLst/>
            <a:rect l="l" t="t" r="r" b="b"/>
            <a:pathLst>
              <a:path w="18253806" h="4471138">
                <a:moveTo>
                  <a:pt x="0" y="0"/>
                </a:moveTo>
                <a:lnTo>
                  <a:pt x="18253806" y="0"/>
                </a:lnTo>
                <a:lnTo>
                  <a:pt x="18253806" y="4471138"/>
                </a:lnTo>
                <a:lnTo>
                  <a:pt x="0" y="447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" r="-330"/>
            </a:stretch>
          </a:blipFill>
          <a:ln w="38100" cap="sq">
            <a:solidFill>
              <a:srgbClr val="EAEAFE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3926298" y="487331"/>
            <a:ext cx="454750" cy="541369"/>
          </a:xfrm>
          <a:custGeom>
            <a:avLst/>
            <a:gdLst/>
            <a:ahLst/>
            <a:cxnLst/>
            <a:rect l="l" t="t" r="r" b="b"/>
            <a:pathLst>
              <a:path w="454750" h="541369">
                <a:moveTo>
                  <a:pt x="0" y="0"/>
                </a:moveTo>
                <a:lnTo>
                  <a:pt x="454750" y="0"/>
                </a:lnTo>
                <a:lnTo>
                  <a:pt x="454750" y="541369"/>
                </a:lnTo>
                <a:lnTo>
                  <a:pt x="0" y="541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42206" y="529029"/>
            <a:ext cx="7377315" cy="9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Sequence diagram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5701" y="528638"/>
            <a:ext cx="526996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b="1" spc="-200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406</Words>
  <Application>Microsoft Office PowerPoint</Application>
  <PresentationFormat>Personnalisé</PresentationFormat>
  <Paragraphs>70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Open Sans Bold</vt:lpstr>
      <vt:lpstr>Public Sans Bold</vt:lpstr>
      <vt:lpstr>Calibri</vt:lpstr>
      <vt:lpstr>Libre Baskerville</vt:lpstr>
      <vt:lpstr>Public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Policy Presentation</dc:title>
  <cp:lastModifiedBy>pc</cp:lastModifiedBy>
  <cp:revision>6</cp:revision>
  <dcterms:created xsi:type="dcterms:W3CDTF">2006-08-16T00:00:00Z</dcterms:created>
  <dcterms:modified xsi:type="dcterms:W3CDTF">2025-06-11T22:44:00Z</dcterms:modified>
  <dc:identifier>DAGpNdQfblw</dc:identifier>
</cp:coreProperties>
</file>